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2" r:id="rId6"/>
    <p:sldId id="263" r:id="rId7"/>
    <p:sldId id="264" r:id="rId8"/>
    <p:sldId id="267" r:id="rId9"/>
    <p:sldId id="268" r:id="rId10"/>
    <p:sldId id="269" r:id="rId11"/>
    <p:sldId id="272" r:id="rId12"/>
    <p:sldId id="273" r:id="rId13"/>
    <p:sldId id="274" r:id="rId14"/>
    <p:sldId id="277" r:id="rId15"/>
    <p:sldId id="278" r:id="rId16"/>
    <p:sldId id="279" r:id="rId17"/>
    <p:sldId id="282" r:id="rId18"/>
    <p:sldId id="283" r:id="rId19"/>
    <p:sldId id="284" r:id="rId20"/>
    <p:sldId id="285" r:id="rId21"/>
    <p:sldId id="286" r:id="rId22"/>
    <p:sldId id="280" r:id="rId23"/>
    <p:sldId id="281" r:id="rId24"/>
    <p:sldId id="275" r:id="rId25"/>
    <p:sldId id="276" r:id="rId26"/>
    <p:sldId id="270" r:id="rId27"/>
    <p:sldId id="271" r:id="rId28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>
        <p:scale>
          <a:sx n="60" d="100"/>
          <a:sy n="60" d="100"/>
        </p:scale>
        <p:origin x="1614" y="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1792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9963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63700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322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4032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5201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9387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0795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505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9096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8085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43B0F-F014-4898-87A4-435F806A35A5}" type="datetimeFigureOut">
              <a:rPr lang="th-TH" smtClean="0"/>
              <a:t>29/12/63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D8CAF-DEBD-400C-83D7-F9752FE15DF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1304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32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58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47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76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339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28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93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60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13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52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61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0249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025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054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95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76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99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802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94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5537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40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21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82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25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6471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307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674411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0</Words>
  <Application>Microsoft Office PowerPoint</Application>
  <PresentationFormat>แบบจอกว้าง</PresentationFormat>
  <Paragraphs>0</Paragraphs>
  <Slides>27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27</vt:i4>
      </vt:variant>
    </vt:vector>
  </HeadingPairs>
  <TitlesOfParts>
    <vt:vector size="33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ravivan_su</cp:lastModifiedBy>
  <cp:revision>15</cp:revision>
  <dcterms:created xsi:type="dcterms:W3CDTF">2020-12-18T08:31:58Z</dcterms:created>
  <dcterms:modified xsi:type="dcterms:W3CDTF">2020-12-29T05:31:56Z</dcterms:modified>
</cp:coreProperties>
</file>