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1254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0097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4429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7546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1677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9777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7466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458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829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9431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1156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6017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86833-C6A3-4EA8-8A7E-3593AB2DDA1C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E0F88-4D64-42ED-92A7-49896AFF979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63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933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744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053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8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07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742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730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277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400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02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732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205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273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458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79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298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857250"/>
            <a:ext cx="15240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83273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แบบจอกว้าง</PresentationFormat>
  <Paragraphs>0</Paragraphs>
  <Slides>17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3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ravivan_su</dc:creator>
  <cp:lastModifiedBy>ravivan_su</cp:lastModifiedBy>
  <cp:revision>2</cp:revision>
  <dcterms:created xsi:type="dcterms:W3CDTF">2020-12-29T02:04:09Z</dcterms:created>
  <dcterms:modified xsi:type="dcterms:W3CDTF">2020-12-29T02:05:41Z</dcterms:modified>
</cp:coreProperties>
</file>